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5" r:id="rId12"/>
    <p:sldId id="266" r:id="rId13"/>
    <p:sldId id="267" r:id="rId14"/>
    <p:sldId id="268" r:id="rId15"/>
    <p:sldId id="269" r:id="rId16"/>
    <p:sldId id="270" r:id="rId17"/>
    <p:sldId id="271" r:id="rId18"/>
    <p:sldId id="272" r:id="rId19"/>
    <p:sldId id="273" r:id="rId20"/>
    <p:sldId id="27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CBC854-B48F-47AF-B1B6-E5B930BA784E}" type="datetimeFigureOut">
              <a:rPr lang="en-IN" smtClean="0"/>
              <a:t>12-12-2018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241FB0-CFC1-48CC-B1CF-724CD7EBAE69}" type="slidenum">
              <a:rPr lang="en-IN" smtClean="0"/>
              <a:t>‹#›</a:t>
            </a:fld>
            <a:endParaRPr lang="en-IN"/>
          </a:p>
        </p:txBody>
      </p:sp>
    </p:spTree>
    <p:extLst>
      <p:ext uri="{BB962C8B-B14F-4D97-AF65-F5344CB8AC3E}">
        <p14:creationId xmlns:p14="http://schemas.microsoft.com/office/powerpoint/2010/main" val="3822280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241FB0-CFC1-48CC-B1CF-724CD7EBAE69}" type="slidenum">
              <a:rPr lang="en-IN" smtClean="0"/>
              <a:t>4</a:t>
            </a:fld>
            <a:endParaRPr lang="en-IN"/>
          </a:p>
        </p:txBody>
      </p:sp>
    </p:spTree>
    <p:extLst>
      <p:ext uri="{BB962C8B-B14F-4D97-AF65-F5344CB8AC3E}">
        <p14:creationId xmlns:p14="http://schemas.microsoft.com/office/powerpoint/2010/main" val="702912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241FB0-CFC1-48CC-B1CF-724CD7EBAE69}" type="slidenum">
              <a:rPr lang="en-IN" smtClean="0"/>
              <a:t>9</a:t>
            </a:fld>
            <a:endParaRPr lang="en-IN"/>
          </a:p>
        </p:txBody>
      </p:sp>
    </p:spTree>
    <p:extLst>
      <p:ext uri="{BB962C8B-B14F-4D97-AF65-F5344CB8AC3E}">
        <p14:creationId xmlns:p14="http://schemas.microsoft.com/office/powerpoint/2010/main" val="3104957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A241FB0-CFC1-48CC-B1CF-724CD7EBAE69}" type="slidenum">
              <a:rPr lang="en-IN" smtClean="0"/>
              <a:t>15</a:t>
            </a:fld>
            <a:endParaRPr lang="en-IN"/>
          </a:p>
        </p:txBody>
      </p:sp>
    </p:spTree>
    <p:extLst>
      <p:ext uri="{BB962C8B-B14F-4D97-AF65-F5344CB8AC3E}">
        <p14:creationId xmlns:p14="http://schemas.microsoft.com/office/powerpoint/2010/main" val="2244801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33650B2-5892-4899-957A-B3558C3DABF6}" type="datetimeFigureOut">
              <a:rPr lang="en-IN" smtClean="0"/>
              <a:t>12-12-2018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3669300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33650B2-5892-4899-957A-B3558C3DABF6}" type="datetimeFigureOut">
              <a:rPr lang="en-IN" smtClean="0"/>
              <a:t>12-12-2018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707094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33650B2-5892-4899-957A-B3558C3DABF6}" type="datetimeFigureOut">
              <a:rPr lang="en-IN" smtClean="0"/>
              <a:t>12-12-2018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2466620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33650B2-5892-4899-957A-B3558C3DABF6}" type="datetimeFigureOut">
              <a:rPr lang="en-IN" smtClean="0"/>
              <a:t>12-12-2018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12184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3650B2-5892-4899-957A-B3558C3DABF6}" type="datetimeFigureOut">
              <a:rPr lang="en-IN" smtClean="0"/>
              <a:t>12-12-2018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3990600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33650B2-5892-4899-957A-B3558C3DABF6}" type="datetimeFigureOut">
              <a:rPr lang="en-IN" smtClean="0"/>
              <a:t>12-12-2018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1383127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33650B2-5892-4899-957A-B3558C3DABF6}" type="datetimeFigureOut">
              <a:rPr lang="en-IN" smtClean="0"/>
              <a:t>12-12-2018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4140953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33650B2-5892-4899-957A-B3558C3DABF6}" type="datetimeFigureOut">
              <a:rPr lang="en-IN" smtClean="0"/>
              <a:t>12-12-2018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405218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3650B2-5892-4899-957A-B3558C3DABF6}" type="datetimeFigureOut">
              <a:rPr lang="en-IN" smtClean="0"/>
              <a:t>12-12-2018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151076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650B2-5892-4899-957A-B3558C3DABF6}" type="datetimeFigureOut">
              <a:rPr lang="en-IN" smtClean="0"/>
              <a:t>12-12-2018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5164412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650B2-5892-4899-957A-B3558C3DABF6}" type="datetimeFigureOut">
              <a:rPr lang="en-IN" smtClean="0"/>
              <a:t>12-12-2018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4C16DBA-418C-4A15-AA04-11E88CBE16BE}" type="slidenum">
              <a:rPr lang="en-IN" smtClean="0"/>
              <a:t>‹#›</a:t>
            </a:fld>
            <a:endParaRPr lang="en-IN"/>
          </a:p>
        </p:txBody>
      </p:sp>
    </p:spTree>
    <p:extLst>
      <p:ext uri="{BB962C8B-B14F-4D97-AF65-F5344CB8AC3E}">
        <p14:creationId xmlns:p14="http://schemas.microsoft.com/office/powerpoint/2010/main" val="2961975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650B2-5892-4899-957A-B3558C3DABF6}" type="datetimeFigureOut">
              <a:rPr lang="en-IN" smtClean="0"/>
              <a:t>12-12-2018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16DBA-418C-4A15-AA04-11E88CBE16BE}" type="slidenum">
              <a:rPr lang="en-IN" smtClean="0"/>
              <a:t>‹#›</a:t>
            </a:fld>
            <a:endParaRPr lang="en-IN"/>
          </a:p>
        </p:txBody>
      </p:sp>
    </p:spTree>
    <p:extLst>
      <p:ext uri="{BB962C8B-B14F-4D97-AF65-F5344CB8AC3E}">
        <p14:creationId xmlns:p14="http://schemas.microsoft.com/office/powerpoint/2010/main" val="3715415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3848" y="1425550"/>
            <a:ext cx="2520280" cy="92333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parsec</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TextBox 4"/>
          <p:cNvSpPr txBox="1"/>
          <p:nvPr/>
        </p:nvSpPr>
        <p:spPr>
          <a:xfrm>
            <a:off x="3455876" y="2348880"/>
            <a:ext cx="2016224" cy="369332"/>
          </a:xfrm>
          <a:prstGeom prst="rect">
            <a:avLst/>
          </a:prstGeom>
          <a:noFill/>
        </p:spPr>
        <p:txBody>
          <a:bodyPr wrap="square" rtlCol="0">
            <a:spAutoFit/>
          </a:bodyPr>
          <a:lstStyle/>
          <a:p>
            <a:pPr algn="ctr"/>
            <a:r>
              <a:rPr lang="en-IN" dirty="0" smtClean="0"/>
              <a:t>The space odyssey</a:t>
            </a:r>
            <a:endParaRPr lang="en-IN" dirty="0"/>
          </a:p>
        </p:txBody>
      </p:sp>
      <p:sp>
        <p:nvSpPr>
          <p:cNvPr id="6" name="TextBox 5"/>
          <p:cNvSpPr txBox="1"/>
          <p:nvPr/>
        </p:nvSpPr>
        <p:spPr>
          <a:xfrm>
            <a:off x="5559512" y="5445224"/>
            <a:ext cx="3240360" cy="923330"/>
          </a:xfrm>
          <a:prstGeom prst="rect">
            <a:avLst/>
          </a:prstGeom>
          <a:noFill/>
        </p:spPr>
        <p:txBody>
          <a:bodyPr wrap="square" rtlCol="0">
            <a:spAutoFit/>
          </a:bodyPr>
          <a:lstStyle/>
          <a:p>
            <a:r>
              <a:rPr lang="en-IN" dirty="0" smtClean="0"/>
              <a:t>MADE BY : NILESH TANWAR</a:t>
            </a:r>
          </a:p>
          <a:p>
            <a:endParaRPr lang="en-IN" dirty="0" smtClean="0"/>
          </a:p>
          <a:p>
            <a:r>
              <a:rPr lang="en-IN" dirty="0" smtClean="0"/>
              <a:t>CODING NAME : parsec</a:t>
            </a:r>
            <a:endParaRPr lang="en-IN" dirty="0"/>
          </a:p>
        </p:txBody>
      </p:sp>
      <p:sp>
        <p:nvSpPr>
          <p:cNvPr id="7" name="TextBox 6"/>
          <p:cNvSpPr txBox="1"/>
          <p:nvPr/>
        </p:nvSpPr>
        <p:spPr>
          <a:xfrm>
            <a:off x="211512" y="3429000"/>
            <a:ext cx="8784976" cy="1077218"/>
          </a:xfrm>
          <a:prstGeom prst="rect">
            <a:avLst/>
          </a:prstGeom>
          <a:noFill/>
        </p:spPr>
        <p:txBody>
          <a:bodyPr wrap="square" rtlCol="0">
            <a:spAutoFit/>
          </a:bodyPr>
          <a:lstStyle/>
          <a:p>
            <a:pPr algn="ctr"/>
            <a:r>
              <a:rPr lang="en-IN" sz="1600" dirty="0" smtClean="0"/>
              <a:t>A </a:t>
            </a:r>
            <a:r>
              <a:rPr lang="en-IN" sz="1600" dirty="0"/>
              <a:t>w</a:t>
            </a:r>
            <a:r>
              <a:rPr lang="en-IN" sz="1600" dirty="0" smtClean="0"/>
              <a:t>eb app that helps you search details of exoplanets in an effective and interactive manner  and a user login portal with features like online quiz .</a:t>
            </a:r>
          </a:p>
          <a:p>
            <a:pPr algn="ctr"/>
            <a:endParaRPr lang="en-IN" sz="1600" dirty="0" smtClean="0"/>
          </a:p>
          <a:p>
            <a:pPr algn="ctr"/>
            <a:r>
              <a:rPr lang="en-IN" sz="1600" dirty="0" smtClean="0"/>
              <a:t>As I say ‘ it is not facebook it is Github for space walkers ’.  </a:t>
            </a:r>
            <a:endParaRPr lang="en-IN" sz="1600" dirty="0"/>
          </a:p>
        </p:txBody>
      </p:sp>
    </p:spTree>
    <p:extLst>
      <p:ext uri="{BB962C8B-B14F-4D97-AF65-F5344CB8AC3E}">
        <p14:creationId xmlns:p14="http://schemas.microsoft.com/office/powerpoint/2010/main" val="18338226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41584" y="231341"/>
            <a:ext cx="4261424"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Admin login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400"/>
          <a:stretch/>
        </p:blipFill>
        <p:spPr bwMode="auto">
          <a:xfrm>
            <a:off x="291544" y="1916832"/>
            <a:ext cx="8448938" cy="4495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47822" y="1000782"/>
            <a:ext cx="8448938" cy="830997"/>
          </a:xfrm>
          <a:prstGeom prst="rect">
            <a:avLst/>
          </a:prstGeom>
          <a:noFill/>
        </p:spPr>
        <p:txBody>
          <a:bodyPr wrap="square" rtlCol="0">
            <a:spAutoFit/>
          </a:bodyPr>
          <a:lstStyle/>
          <a:p>
            <a:r>
              <a:rPr lang="en-IN" sz="1600" dirty="0" smtClean="0"/>
              <a:t>This page is for admin to provide sign in and for now it is open for all as for now admin can take a view at all profiles registered by knowing the name only and what’s next page to reflect the future ideas of development the coder has.</a:t>
            </a:r>
            <a:endParaRPr lang="en-IN" sz="1600" dirty="0"/>
          </a:p>
        </p:txBody>
      </p:sp>
    </p:spTree>
    <p:extLst>
      <p:ext uri="{BB962C8B-B14F-4D97-AF65-F5344CB8AC3E}">
        <p14:creationId xmlns:p14="http://schemas.microsoft.com/office/powerpoint/2010/main" val="2115281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555"/>
          <a:stretch/>
        </p:blipFill>
        <p:spPr bwMode="auto">
          <a:xfrm>
            <a:off x="323528" y="1988840"/>
            <a:ext cx="8352928"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15466" y="231341"/>
            <a:ext cx="5913671"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Anonymous users ALERT</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a:off x="247822" y="1000782"/>
            <a:ext cx="8448938" cy="830997"/>
          </a:xfrm>
          <a:prstGeom prst="rect">
            <a:avLst/>
          </a:prstGeom>
          <a:noFill/>
        </p:spPr>
        <p:txBody>
          <a:bodyPr wrap="square" rtlCol="0">
            <a:spAutoFit/>
          </a:bodyPr>
          <a:lstStyle/>
          <a:p>
            <a:r>
              <a:rPr lang="en-IN" sz="1600" dirty="0" smtClean="0"/>
              <a:t>This page for anonymous users who try to access the data beyond their reach and will appear to user if they try to come back even if they have logged out as I have stated earlier the safe login with session variables. These variables are checked at each and every page within user portal.</a:t>
            </a:r>
          </a:p>
        </p:txBody>
      </p:sp>
    </p:spTree>
    <p:extLst>
      <p:ext uri="{BB962C8B-B14F-4D97-AF65-F5344CB8AC3E}">
        <p14:creationId xmlns:p14="http://schemas.microsoft.com/office/powerpoint/2010/main" val="32490038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0659" y="231341"/>
            <a:ext cx="2803268"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User portal</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19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4809"/>
          <a:stretch/>
        </p:blipFill>
        <p:spPr bwMode="auto">
          <a:xfrm>
            <a:off x="288115" y="1259034"/>
            <a:ext cx="8528270" cy="4762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48851" y="2204864"/>
            <a:ext cx="3888432" cy="954107"/>
          </a:xfrm>
          <a:prstGeom prst="rect">
            <a:avLst/>
          </a:prstGeom>
          <a:noFill/>
        </p:spPr>
        <p:txBody>
          <a:bodyPr wrap="square" rtlCol="0">
            <a:spAutoFit/>
          </a:bodyPr>
          <a:lstStyle/>
          <a:p>
            <a:r>
              <a:rPr lang="en-IN" sz="1400" dirty="0" smtClean="0"/>
              <a:t>This is the user first page when he/she login and it has got a moving &lt;svg&gt; and a dynamic background with moving dots and displays the name and email id of the person who logged in.</a:t>
            </a:r>
            <a:endParaRPr lang="en-IN" sz="1400" dirty="0"/>
          </a:p>
        </p:txBody>
      </p:sp>
      <p:cxnSp>
        <p:nvCxnSpPr>
          <p:cNvPr id="5" name="Curved Connector 4"/>
          <p:cNvCxnSpPr/>
          <p:nvPr/>
        </p:nvCxnSpPr>
        <p:spPr>
          <a:xfrm rot="16200000" flipH="1">
            <a:off x="5904148" y="2168860"/>
            <a:ext cx="1080120" cy="720080"/>
          </a:xfrm>
          <a:prstGeom prst="curved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56176" y="2996952"/>
            <a:ext cx="2016224" cy="523220"/>
          </a:xfrm>
          <a:prstGeom prst="rect">
            <a:avLst/>
          </a:prstGeom>
          <a:noFill/>
        </p:spPr>
        <p:txBody>
          <a:bodyPr wrap="square" rtlCol="0">
            <a:spAutoFit/>
          </a:bodyPr>
          <a:lstStyle/>
          <a:p>
            <a:r>
              <a:rPr lang="en-IN" sz="1400" dirty="0"/>
              <a:t>n</a:t>
            </a:r>
            <a:r>
              <a:rPr lang="en-IN" sz="1400" dirty="0" smtClean="0"/>
              <a:t>avbar made via bootstrap</a:t>
            </a:r>
            <a:endParaRPr lang="en-IN" sz="1400" dirty="0"/>
          </a:p>
        </p:txBody>
      </p:sp>
    </p:spTree>
    <p:extLst>
      <p:ext uri="{BB962C8B-B14F-4D97-AF65-F5344CB8AC3E}">
        <p14:creationId xmlns:p14="http://schemas.microsoft.com/office/powerpoint/2010/main" val="2579911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85411" y="231341"/>
            <a:ext cx="2973764"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Profile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874"/>
          <a:stretch/>
        </p:blipFill>
        <p:spPr bwMode="auto">
          <a:xfrm>
            <a:off x="251520" y="1124744"/>
            <a:ext cx="8656284" cy="4974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9612704">
            <a:off x="320532" y="2467262"/>
            <a:ext cx="3100132" cy="646331"/>
          </a:xfrm>
          <a:prstGeom prst="rect">
            <a:avLst/>
          </a:prstGeom>
          <a:noFill/>
        </p:spPr>
        <p:txBody>
          <a:bodyPr wrap="square" rtlCol="0">
            <a:spAutoFit/>
          </a:bodyPr>
          <a:lstStyle/>
          <a:p>
            <a:r>
              <a:rPr lang="en-IN" dirty="0" smtClean="0"/>
              <a:t>This page gives user the information about the user.</a:t>
            </a:r>
            <a:endParaRPr lang="en-IN" dirty="0"/>
          </a:p>
        </p:txBody>
      </p:sp>
      <p:sp>
        <p:nvSpPr>
          <p:cNvPr id="3" name="Rectangle 2"/>
          <p:cNvSpPr/>
          <p:nvPr/>
        </p:nvSpPr>
        <p:spPr>
          <a:xfrm>
            <a:off x="4932040" y="4077072"/>
            <a:ext cx="288032"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39201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59832" y="116632"/>
            <a:ext cx="2911374"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Online Quiz</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937"/>
          <a:stretch/>
        </p:blipFill>
        <p:spPr bwMode="auto">
          <a:xfrm>
            <a:off x="218101" y="2276756"/>
            <a:ext cx="8617897" cy="43994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95039" y="836712"/>
            <a:ext cx="8640960" cy="1384995"/>
          </a:xfrm>
          <a:prstGeom prst="rect">
            <a:avLst/>
          </a:prstGeom>
          <a:noFill/>
        </p:spPr>
        <p:txBody>
          <a:bodyPr wrap="square" rtlCol="0">
            <a:spAutoFit/>
          </a:bodyPr>
          <a:lstStyle/>
          <a:p>
            <a:r>
              <a:rPr lang="en-IN" sz="1400" dirty="0" smtClean="0"/>
              <a:t>This is an interactive quiz page that has  got questions and data for question is coming from database the answers are also recorded ,the coder (me) has not created a limit on number of times you can play quiz and there is no evaluation for now because for now it is just for fun and learning purpose . The number of questions can be further extended as and when required.</a:t>
            </a:r>
          </a:p>
          <a:p>
            <a:r>
              <a:rPr lang="en-IN" sz="1400" dirty="0" smtClean="0"/>
              <a:t>Other links will be deactivated while quiz is running the user can submit and leave the quiz. The colour of buttons on right side changes as you attempt any question. </a:t>
            </a:r>
            <a:endParaRPr lang="en-IN" sz="1400" dirty="0"/>
          </a:p>
        </p:txBody>
      </p:sp>
    </p:spTree>
    <p:extLst>
      <p:ext uri="{BB962C8B-B14F-4D97-AF65-F5344CB8AC3E}">
        <p14:creationId xmlns:p14="http://schemas.microsoft.com/office/powerpoint/2010/main" val="40692418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351"/>
          <a:stretch/>
        </p:blipFill>
        <p:spPr bwMode="auto">
          <a:xfrm>
            <a:off x="280080" y="1772816"/>
            <a:ext cx="8656071" cy="4782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2829097" y="116632"/>
            <a:ext cx="3372847"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What’s next ?</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Box 7"/>
          <p:cNvSpPr txBox="1"/>
          <p:nvPr/>
        </p:nvSpPr>
        <p:spPr>
          <a:xfrm>
            <a:off x="202594" y="899825"/>
            <a:ext cx="8640960" cy="738664"/>
          </a:xfrm>
          <a:prstGeom prst="rect">
            <a:avLst/>
          </a:prstGeom>
          <a:noFill/>
        </p:spPr>
        <p:txBody>
          <a:bodyPr wrap="square" rtlCol="0">
            <a:spAutoFit/>
          </a:bodyPr>
          <a:lstStyle/>
          <a:p>
            <a:r>
              <a:rPr lang="en-IN" sz="1400" dirty="0" smtClean="0"/>
              <a:t>This is the page which ‘Elon Musk’ will every time make if he works on a project. This page tells the user what could be the future possibilities with this web app.</a:t>
            </a:r>
          </a:p>
          <a:p>
            <a:r>
              <a:rPr lang="en-IN" sz="1400" dirty="0" smtClean="0"/>
              <a:t>But I am not ‘Elon Musk’ I can just adjust with it.</a:t>
            </a:r>
            <a:endParaRPr lang="en-IN" sz="1400" dirty="0"/>
          </a:p>
        </p:txBody>
      </p:sp>
    </p:spTree>
    <p:extLst>
      <p:ext uri="{BB962C8B-B14F-4D97-AF65-F5344CB8AC3E}">
        <p14:creationId xmlns:p14="http://schemas.microsoft.com/office/powerpoint/2010/main" val="2858376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75"/>
          <a:stretch/>
        </p:blipFill>
        <p:spPr bwMode="auto">
          <a:xfrm>
            <a:off x="179512" y="1556792"/>
            <a:ext cx="8784976" cy="4895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28292" y="116632"/>
            <a:ext cx="4574457"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Logout : Safe Login</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a:off x="202594" y="899825"/>
            <a:ext cx="8640960" cy="523220"/>
          </a:xfrm>
          <a:prstGeom prst="rect">
            <a:avLst/>
          </a:prstGeom>
          <a:noFill/>
        </p:spPr>
        <p:txBody>
          <a:bodyPr wrap="square" rtlCol="0">
            <a:spAutoFit/>
          </a:bodyPr>
          <a:lstStyle/>
          <a:p>
            <a:r>
              <a:rPr lang="en-IN" sz="1400" dirty="0" smtClean="0"/>
              <a:t>The login is secured by creating a session variable when someone login and when the user logout’s then the session is unset and destroyed and for layman the login is secure (hackers don’t take this on your ego).</a:t>
            </a:r>
            <a:endParaRPr lang="en-IN" sz="1400" dirty="0"/>
          </a:p>
        </p:txBody>
      </p:sp>
    </p:spTree>
    <p:extLst>
      <p:ext uri="{BB962C8B-B14F-4D97-AF65-F5344CB8AC3E}">
        <p14:creationId xmlns:p14="http://schemas.microsoft.com/office/powerpoint/2010/main" val="23229763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66"/>
          <a:stretch/>
        </p:blipFill>
        <p:spPr bwMode="auto">
          <a:xfrm>
            <a:off x="261840" y="1124744"/>
            <a:ext cx="8640960" cy="520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73304" y="231341"/>
            <a:ext cx="3397981"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Admin portal</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a:off x="548851" y="2204864"/>
            <a:ext cx="3888432" cy="738664"/>
          </a:xfrm>
          <a:prstGeom prst="rect">
            <a:avLst/>
          </a:prstGeom>
          <a:noFill/>
        </p:spPr>
        <p:txBody>
          <a:bodyPr wrap="square" rtlCol="0">
            <a:spAutoFit/>
          </a:bodyPr>
          <a:lstStyle/>
          <a:p>
            <a:r>
              <a:rPr lang="en-IN" sz="1400" dirty="0" smtClean="0"/>
              <a:t>This is the admin first page when he/she login and it has got a moving &lt;svg&gt; and a dynamic background with moving dots.</a:t>
            </a:r>
            <a:endParaRPr lang="en-IN" sz="1400" dirty="0"/>
          </a:p>
        </p:txBody>
      </p:sp>
    </p:spTree>
    <p:extLst>
      <p:ext uri="{BB962C8B-B14F-4D97-AF65-F5344CB8AC3E}">
        <p14:creationId xmlns:p14="http://schemas.microsoft.com/office/powerpoint/2010/main" val="2518794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73460" y="116632"/>
            <a:ext cx="2884123"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Search user</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536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202"/>
          <a:stretch/>
        </p:blipFill>
        <p:spPr bwMode="auto">
          <a:xfrm>
            <a:off x="251519" y="1569344"/>
            <a:ext cx="6408713" cy="3511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02594" y="899825"/>
            <a:ext cx="8640960" cy="523220"/>
          </a:xfrm>
          <a:prstGeom prst="rect">
            <a:avLst/>
          </a:prstGeom>
          <a:noFill/>
        </p:spPr>
        <p:txBody>
          <a:bodyPr wrap="square" rtlCol="0">
            <a:spAutoFit/>
          </a:bodyPr>
          <a:lstStyle/>
          <a:p>
            <a:r>
              <a:rPr lang="en-IN" sz="1400" dirty="0" smtClean="0"/>
              <a:t>This page is for admin to search the users who have been registered by their name and for now it is open for all but not a big problem because one can’t search you unless he/she has your name.(hackers ….)</a:t>
            </a:r>
            <a:endParaRPr lang="en-IN" sz="1400" dirty="0"/>
          </a:p>
        </p:txBody>
      </p:sp>
      <p:pic>
        <p:nvPicPr>
          <p:cNvPr id="1536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639"/>
          <a:stretch/>
        </p:blipFill>
        <p:spPr bwMode="auto">
          <a:xfrm>
            <a:off x="3869983" y="3907880"/>
            <a:ext cx="4988387" cy="267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rot="19568285">
            <a:off x="4017826" y="4687378"/>
            <a:ext cx="2552168" cy="338554"/>
          </a:xfrm>
          <a:prstGeom prst="rect">
            <a:avLst/>
          </a:prstGeom>
          <a:noFill/>
        </p:spPr>
        <p:txBody>
          <a:bodyPr wrap="square" rtlCol="0">
            <a:spAutoFit/>
          </a:bodyPr>
          <a:lstStyle/>
          <a:p>
            <a:r>
              <a:rPr lang="en-IN" sz="1600" dirty="0" smtClean="0"/>
              <a:t>That’s how it look like</a:t>
            </a:r>
            <a:endParaRPr lang="en-IN" sz="1600" dirty="0"/>
          </a:p>
        </p:txBody>
      </p:sp>
    </p:spTree>
    <p:extLst>
      <p:ext uri="{BB962C8B-B14F-4D97-AF65-F5344CB8AC3E}">
        <p14:creationId xmlns:p14="http://schemas.microsoft.com/office/powerpoint/2010/main" val="430217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30"/>
          <a:stretch/>
        </p:blipFill>
        <p:spPr bwMode="auto">
          <a:xfrm>
            <a:off x="275206" y="1431072"/>
            <a:ext cx="8424936" cy="5033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829096" y="260648"/>
            <a:ext cx="3372847"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What’s next ?</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rot="19380877">
            <a:off x="393677" y="3019250"/>
            <a:ext cx="3494925" cy="923330"/>
          </a:xfrm>
          <a:prstGeom prst="rect">
            <a:avLst/>
          </a:prstGeom>
          <a:noFill/>
        </p:spPr>
        <p:txBody>
          <a:bodyPr wrap="square" rtlCol="0">
            <a:spAutoFit/>
          </a:bodyPr>
          <a:lstStyle/>
          <a:p>
            <a:r>
              <a:rPr lang="en-IN" dirty="0" smtClean="0"/>
              <a:t>The Elon Musk thing…… </a:t>
            </a:r>
          </a:p>
          <a:p>
            <a:r>
              <a:rPr lang="en-IN" dirty="0" smtClean="0"/>
              <a:t>you know. From admin point of view.</a:t>
            </a:r>
            <a:endParaRPr lang="en-IN" dirty="0"/>
          </a:p>
        </p:txBody>
      </p:sp>
    </p:spTree>
    <p:extLst>
      <p:ext uri="{BB962C8B-B14F-4D97-AF65-F5344CB8AC3E}">
        <p14:creationId xmlns:p14="http://schemas.microsoft.com/office/powerpoint/2010/main" val="1161174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6753" y="332656"/>
            <a:ext cx="3371052" cy="830997"/>
          </a:xfrm>
          <a:prstGeom prst="rect">
            <a:avLst/>
          </a:prstGeom>
          <a:noFill/>
        </p:spPr>
        <p:txBody>
          <a:bodyPr wrap="none" lIns="91440" tIns="45720" rIns="91440" bIns="45720">
            <a:spAutoFit/>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Introduction</a:t>
            </a:r>
            <a:endParaRPr lang="en-US" sz="48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TextBox 2"/>
          <p:cNvSpPr txBox="1"/>
          <p:nvPr/>
        </p:nvSpPr>
        <p:spPr>
          <a:xfrm>
            <a:off x="588728" y="1412776"/>
            <a:ext cx="7560840" cy="4524315"/>
          </a:xfrm>
          <a:prstGeom prst="rect">
            <a:avLst/>
          </a:prstGeom>
          <a:noFill/>
        </p:spPr>
        <p:txBody>
          <a:bodyPr wrap="square" rtlCol="0">
            <a:spAutoFit/>
          </a:bodyPr>
          <a:lstStyle/>
          <a:p>
            <a:r>
              <a:rPr lang="en-IN" sz="1600" dirty="0" smtClean="0"/>
              <a:t>Decide whether you want to Witness the change or Be the change. Let's travel beyond our solar system and explore other exoplanets beyond the dreams thousands of light year ahead from now where we also don’t know life actually exists or if we find a completely different environment. This project provides you the data of 3584 exoplantets in form of a webapp that can be utilised to access the information of these exoplanets using a smart search.</a:t>
            </a:r>
          </a:p>
          <a:p>
            <a:endParaRPr lang="en-IN" sz="1600" dirty="0" smtClean="0"/>
          </a:p>
          <a:p>
            <a:r>
              <a:rPr lang="en-IN" sz="1600" dirty="0" smtClean="0"/>
              <a:t>This web app has a huge database of discovered exoplanets ( like when were they discovered and how far are they from us). The people who are interested in space theories and to all those Kepler's fan the site might be a huge data source to support their hobby as - 'we are not the only one here'. </a:t>
            </a:r>
          </a:p>
          <a:p>
            <a:r>
              <a:rPr lang="en-IN" sz="1600" dirty="0" smtClean="0"/>
              <a:t>	</a:t>
            </a:r>
          </a:p>
          <a:p>
            <a:r>
              <a:rPr lang="en-IN" sz="1600" dirty="0" smtClean="0"/>
              <a:t>From the developer - Parsec , any future development in this web app may be like we can have a separate login for each user and create it a common place for aspirants and experts to exchange the theories. Parsec has provided a signup/login system which can be utilised for the same. Any amendments are subjected to the response Parsec get on this website as we can transform this idea to a completely revolutionary web app where day to day updates from experts can reach the aspirants in no time.</a:t>
            </a:r>
            <a:endParaRPr lang="en-IN" sz="1600" dirty="0"/>
          </a:p>
        </p:txBody>
      </p:sp>
    </p:spTree>
    <p:extLst>
      <p:ext uri="{BB962C8B-B14F-4D97-AF65-F5344CB8AC3E}">
        <p14:creationId xmlns:p14="http://schemas.microsoft.com/office/powerpoint/2010/main" val="8022554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83186" y="332656"/>
            <a:ext cx="3264676"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And that’s all</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a:off x="611560" y="1268760"/>
            <a:ext cx="8340642" cy="4031873"/>
          </a:xfrm>
          <a:prstGeom prst="rect">
            <a:avLst/>
          </a:prstGeom>
          <a:noFill/>
        </p:spPr>
        <p:txBody>
          <a:bodyPr wrap="square" rtlCol="0">
            <a:spAutoFit/>
          </a:bodyPr>
          <a:lstStyle/>
          <a:p>
            <a:r>
              <a:rPr lang="en-IN" sz="1600" b="1" dirty="0" smtClean="0"/>
              <a:t>Bibliography</a:t>
            </a:r>
            <a:r>
              <a:rPr lang="en-IN" sz="1600" dirty="0" smtClean="0"/>
              <a:t> </a:t>
            </a:r>
            <a:r>
              <a:rPr lang="en-IN" sz="1600" dirty="0" smtClean="0">
                <a:solidFill>
                  <a:srgbClr val="FF0000"/>
                </a:solidFill>
              </a:rPr>
              <a:t>: </a:t>
            </a:r>
            <a:r>
              <a:rPr lang="en-IN" sz="1600" dirty="0" smtClean="0"/>
              <a:t>All the content is learnt from internet and various other sources by </a:t>
            </a:r>
            <a:r>
              <a:rPr lang="en-IN" sz="1600" dirty="0" smtClean="0"/>
              <a:t>the coder</a:t>
            </a:r>
            <a:r>
              <a:rPr lang="en-IN" sz="1600" dirty="0" smtClean="0"/>
              <a:t>.</a:t>
            </a:r>
          </a:p>
          <a:p>
            <a:endParaRPr lang="en-IN" sz="1600" dirty="0"/>
          </a:p>
          <a:p>
            <a:r>
              <a:rPr lang="en-IN" sz="1600" b="1" dirty="0" smtClean="0"/>
              <a:t>Salient features</a:t>
            </a:r>
            <a:r>
              <a:rPr lang="en-IN" sz="1600" dirty="0" smtClean="0"/>
              <a:t>: JavaScript that makes the user portal ‘work so beautiful’ , CSS </a:t>
            </a:r>
            <a:r>
              <a:rPr lang="en-IN" sz="1600" dirty="0" smtClean="0"/>
              <a:t>that makes </a:t>
            </a:r>
            <a:r>
              <a:rPr lang="en-IN" sz="1600" dirty="0" smtClean="0"/>
              <a:t>it soothing to eyes , the online quiz idea , AJAX enabled search and lot’s more.’</a:t>
            </a:r>
          </a:p>
          <a:p>
            <a:endParaRPr lang="en-IN" sz="1600" dirty="0"/>
          </a:p>
          <a:p>
            <a:r>
              <a:rPr lang="en-IN" sz="1600" b="1" dirty="0" smtClean="0"/>
              <a:t>An open window to edit and learn</a:t>
            </a:r>
            <a:r>
              <a:rPr lang="en-IN" sz="1600" dirty="0" smtClean="0"/>
              <a:t>.</a:t>
            </a:r>
          </a:p>
          <a:p>
            <a:endParaRPr lang="en-IN" sz="1600" dirty="0" smtClean="0"/>
          </a:p>
          <a:p>
            <a:r>
              <a:rPr lang="en-IN" sz="1600" b="1" dirty="0" smtClean="0"/>
              <a:t>The name “parsec” </a:t>
            </a:r>
            <a:r>
              <a:rPr lang="en-IN" sz="1600" dirty="0" smtClean="0"/>
              <a:t>is </a:t>
            </a:r>
            <a:r>
              <a:rPr lang="en-IN" sz="1600" dirty="0" smtClean="0"/>
              <a:t>used </a:t>
            </a:r>
            <a:r>
              <a:rPr lang="en-IN" sz="1600" dirty="0" smtClean="0"/>
              <a:t>by me to code at different website </a:t>
            </a:r>
            <a:r>
              <a:rPr lang="en-IN" sz="1600" dirty="0" smtClean="0"/>
              <a:t>sand </a:t>
            </a:r>
            <a:r>
              <a:rPr lang="en-IN" sz="1600" dirty="0" smtClean="0"/>
              <a:t>I have a blog named parsec for writing my poem.</a:t>
            </a:r>
          </a:p>
          <a:p>
            <a:endParaRPr lang="en-IN" sz="1600" dirty="0" smtClean="0"/>
          </a:p>
          <a:p>
            <a:endParaRPr lang="en-IN" sz="1600" dirty="0" smtClean="0"/>
          </a:p>
          <a:p>
            <a:endParaRPr lang="en-IN" sz="1600" dirty="0"/>
          </a:p>
          <a:p>
            <a:endParaRPr lang="en-IN" sz="1600" dirty="0"/>
          </a:p>
          <a:p>
            <a:endParaRPr lang="en-IN" sz="1600" dirty="0"/>
          </a:p>
          <a:p>
            <a:endParaRPr lang="en-IN" sz="1600" dirty="0" smtClean="0"/>
          </a:p>
          <a:p>
            <a:endParaRPr lang="en-IN" sz="1600" dirty="0"/>
          </a:p>
        </p:txBody>
      </p:sp>
      <p:pic>
        <p:nvPicPr>
          <p:cNvPr id="17410" name="Picture 2" descr="Image result for face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59" y="3979118"/>
            <a:ext cx="2909119" cy="243542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664578" y="3979118"/>
            <a:ext cx="5309320" cy="2592288"/>
            <a:chOff x="3563888" y="4265712"/>
            <a:chExt cx="5309320" cy="2592288"/>
          </a:xfrm>
        </p:grpSpPr>
        <p:pic>
          <p:nvPicPr>
            <p:cNvPr id="17414" name="Picture 6" descr="Image result for githu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4265712"/>
              <a:ext cx="5309320" cy="25922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18548" y="5949280"/>
              <a:ext cx="2457908" cy="369332"/>
            </a:xfrm>
            <a:prstGeom prst="rect">
              <a:avLst/>
            </a:prstGeom>
            <a:noFill/>
          </p:spPr>
          <p:txBody>
            <a:bodyPr wrap="square" rtlCol="0">
              <a:spAutoFit/>
            </a:bodyPr>
            <a:lstStyle/>
            <a:p>
              <a:r>
                <a:rPr lang="en-IN" dirty="0" smtClean="0"/>
                <a:t>For space walkers</a:t>
              </a:r>
              <a:endParaRPr lang="en-IN" dirty="0"/>
            </a:p>
          </p:txBody>
        </p:sp>
        <p:sp>
          <p:nvSpPr>
            <p:cNvPr id="6" name="TextBox 5"/>
            <p:cNvSpPr txBox="1"/>
            <p:nvPr/>
          </p:nvSpPr>
          <p:spPr>
            <a:xfrm>
              <a:off x="5733240" y="4827498"/>
              <a:ext cx="3096344" cy="369332"/>
            </a:xfrm>
            <a:prstGeom prst="rect">
              <a:avLst/>
            </a:prstGeom>
            <a:noFill/>
          </p:spPr>
          <p:txBody>
            <a:bodyPr wrap="square" rtlCol="0">
              <a:spAutoFit/>
            </a:bodyPr>
            <a:lstStyle/>
            <a:p>
              <a:r>
                <a:rPr lang="en-IN" dirty="0" smtClean="0"/>
                <a:t>Parsec : the space odyssey is a </a:t>
              </a:r>
              <a:endParaRPr lang="en-IN" dirty="0"/>
            </a:p>
          </p:txBody>
        </p:sp>
      </p:grpSp>
      <p:sp>
        <p:nvSpPr>
          <p:cNvPr id="7" name="&quot;No&quot; Symbol 6"/>
          <p:cNvSpPr/>
          <p:nvPr/>
        </p:nvSpPr>
        <p:spPr>
          <a:xfrm>
            <a:off x="805979" y="4047591"/>
            <a:ext cx="2520280" cy="2298478"/>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4216181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6258" y="332656"/>
            <a:ext cx="3952043"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The search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943"/>
          <a:stretch/>
        </p:blipFill>
        <p:spPr bwMode="auto">
          <a:xfrm>
            <a:off x="539552" y="1340768"/>
            <a:ext cx="808025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909334" y="4005064"/>
            <a:ext cx="3340692" cy="504056"/>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w="18415" cmpd="sng">
                <a:solidFill>
                  <a:schemeClr val="bg1"/>
                </a:solidFill>
                <a:prstDash val="solid"/>
              </a:ln>
              <a:solidFill>
                <a:srgbClr val="FFFFFF"/>
              </a:solidFill>
              <a:effectLst>
                <a:outerShdw blurRad="63500" dir="3600000" algn="tl" rotWithShape="0">
                  <a:srgbClr val="000000">
                    <a:alpha val="70000"/>
                  </a:srgbClr>
                </a:outerShdw>
              </a:effectLst>
            </a:endParaRPr>
          </a:p>
        </p:txBody>
      </p:sp>
      <p:cxnSp>
        <p:nvCxnSpPr>
          <p:cNvPr id="6" name="Curved Connector 5"/>
          <p:cNvCxnSpPr/>
          <p:nvPr/>
        </p:nvCxnSpPr>
        <p:spPr>
          <a:xfrm rot="10800000" flipV="1">
            <a:off x="1907704" y="4257092"/>
            <a:ext cx="1080120" cy="612068"/>
          </a:xfrm>
          <a:prstGeom prst="curved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75555" y="4869160"/>
            <a:ext cx="2664296" cy="461665"/>
          </a:xfrm>
          <a:prstGeom prst="rect">
            <a:avLst/>
          </a:prstGeom>
          <a:noFill/>
          <a:ln>
            <a:noFill/>
          </a:ln>
        </p:spPr>
        <p:txBody>
          <a:bodyPr wrap="square" rtlCol="0">
            <a:spAutoFit/>
          </a:bodyPr>
          <a:lstStyle/>
          <a:p>
            <a:r>
              <a:rPr lang="en-IN" sz="1200" dirty="0" smtClean="0">
                <a:solidFill>
                  <a:schemeClr val="bg1"/>
                </a:solidFill>
              </a:rPr>
              <a:t>This is the search box wherein you can type and search for 3584 exoplanets.</a:t>
            </a:r>
            <a:endParaRPr lang="en-IN" sz="1200" dirty="0">
              <a:solidFill>
                <a:schemeClr val="bg1"/>
              </a:solidFill>
            </a:endParaRPr>
          </a:p>
        </p:txBody>
      </p:sp>
      <p:cxnSp>
        <p:nvCxnSpPr>
          <p:cNvPr id="9" name="Curved Connector 8"/>
          <p:cNvCxnSpPr/>
          <p:nvPr/>
        </p:nvCxnSpPr>
        <p:spPr>
          <a:xfrm>
            <a:off x="5148064" y="4869160"/>
            <a:ext cx="864096" cy="360040"/>
          </a:xfrm>
          <a:prstGeom prst="curved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12160" y="5099992"/>
            <a:ext cx="1584176" cy="461665"/>
          </a:xfrm>
          <a:prstGeom prst="rect">
            <a:avLst/>
          </a:prstGeom>
          <a:noFill/>
        </p:spPr>
        <p:txBody>
          <a:bodyPr wrap="square" rtlCol="0">
            <a:spAutoFit/>
          </a:bodyPr>
          <a:lstStyle/>
          <a:p>
            <a:r>
              <a:rPr lang="en-IN" sz="1200" dirty="0" smtClean="0">
                <a:solidFill>
                  <a:schemeClr val="bg1"/>
                </a:solidFill>
              </a:rPr>
              <a:t>Scroll down to see technical details.</a:t>
            </a:r>
            <a:endParaRPr lang="en-IN" sz="1200" dirty="0">
              <a:solidFill>
                <a:schemeClr val="bg1"/>
              </a:solidFill>
            </a:endParaRPr>
          </a:p>
        </p:txBody>
      </p:sp>
      <p:cxnSp>
        <p:nvCxnSpPr>
          <p:cNvPr id="12" name="Curved Connector 11"/>
          <p:cNvCxnSpPr/>
          <p:nvPr/>
        </p:nvCxnSpPr>
        <p:spPr>
          <a:xfrm flipV="1">
            <a:off x="3923928" y="2924944"/>
            <a:ext cx="2088232" cy="1332148"/>
          </a:xfrm>
          <a:prstGeom prst="curved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83552" y="2389237"/>
            <a:ext cx="2548888" cy="1277273"/>
          </a:xfrm>
          <a:prstGeom prst="rect">
            <a:avLst/>
          </a:prstGeom>
          <a:noFill/>
        </p:spPr>
        <p:txBody>
          <a:bodyPr wrap="square" rtlCol="0">
            <a:spAutoFit/>
          </a:bodyPr>
          <a:lstStyle/>
          <a:p>
            <a:r>
              <a:rPr lang="en-IN" sz="1100" dirty="0" smtClean="0">
                <a:solidFill>
                  <a:schemeClr val="bg1"/>
                </a:solidFill>
              </a:rPr>
              <a:t>This search is accomplished via AJAX and backend connectivity is provided with database where the query gets executed and displays results that matches the entered string in real time.</a:t>
            </a:r>
          </a:p>
          <a:p>
            <a:r>
              <a:rPr lang="en-IN" sz="1100" dirty="0" smtClean="0">
                <a:solidFill>
                  <a:schemeClr val="bg1"/>
                </a:solidFill>
              </a:rPr>
              <a:t>“select * from table where planet-name like ‘&lt;entered string%&gt;’ ”</a:t>
            </a:r>
            <a:endParaRPr lang="en-IN" sz="1100" dirty="0">
              <a:solidFill>
                <a:schemeClr val="bg1"/>
              </a:solidFill>
            </a:endParaRPr>
          </a:p>
        </p:txBody>
      </p:sp>
      <p:sp>
        <p:nvSpPr>
          <p:cNvPr id="14" name="TextBox 13"/>
          <p:cNvSpPr txBox="1"/>
          <p:nvPr/>
        </p:nvSpPr>
        <p:spPr>
          <a:xfrm>
            <a:off x="683568" y="2276872"/>
            <a:ext cx="3024336" cy="584775"/>
          </a:xfrm>
          <a:prstGeom prst="rect">
            <a:avLst/>
          </a:prstGeom>
          <a:noFill/>
        </p:spPr>
        <p:txBody>
          <a:bodyPr wrap="square" rtlCol="0">
            <a:spAutoFit/>
          </a:bodyPr>
          <a:lstStyle/>
          <a:p>
            <a:r>
              <a:rPr lang="en-IN" sz="1600" dirty="0" smtClean="0">
                <a:solidFill>
                  <a:schemeClr val="bg1"/>
                </a:solidFill>
              </a:rPr>
              <a:t>This is the first page you first visit my web app.</a:t>
            </a:r>
            <a:endParaRPr lang="en-IN" sz="1600" dirty="0">
              <a:solidFill>
                <a:schemeClr val="bg1"/>
              </a:solidFill>
            </a:endParaRPr>
          </a:p>
        </p:txBody>
      </p:sp>
    </p:spTree>
    <p:extLst>
      <p:ext uri="{BB962C8B-B14F-4D97-AF65-F5344CB8AC3E}">
        <p14:creationId xmlns:p14="http://schemas.microsoft.com/office/powerpoint/2010/main" val="1143247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6792" y="332655"/>
            <a:ext cx="3810980"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Technical terms</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99" b="5208"/>
          <a:stretch/>
        </p:blipFill>
        <p:spPr bwMode="auto">
          <a:xfrm>
            <a:off x="280119" y="1268760"/>
            <a:ext cx="8745587"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2888716" y="2132856"/>
            <a:ext cx="3528392" cy="432048"/>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6516216" y="501931"/>
            <a:ext cx="2509490" cy="830997"/>
          </a:xfrm>
          <a:prstGeom prst="rect">
            <a:avLst/>
          </a:prstGeom>
          <a:noFill/>
        </p:spPr>
        <p:txBody>
          <a:bodyPr wrap="square" rtlCol="0">
            <a:spAutoFit/>
          </a:bodyPr>
          <a:lstStyle/>
          <a:p>
            <a:r>
              <a:rPr lang="en-IN" sz="1200" dirty="0" smtClean="0"/>
              <a:t>These are some technical terms listed below the search page and also about page to help new people understand the terms used</a:t>
            </a:r>
            <a:endParaRPr lang="en-IN" sz="1200" dirty="0"/>
          </a:p>
        </p:txBody>
      </p:sp>
      <p:cxnSp>
        <p:nvCxnSpPr>
          <p:cNvPr id="12" name="Curved Connector 11"/>
          <p:cNvCxnSpPr>
            <a:endCxn id="9" idx="1"/>
          </p:cNvCxnSpPr>
          <p:nvPr/>
        </p:nvCxnSpPr>
        <p:spPr>
          <a:xfrm rot="5400000" flipH="1" flipV="1">
            <a:off x="5548462" y="1381130"/>
            <a:ext cx="1431453" cy="504055"/>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7088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53"/>
          <a:stretch/>
        </p:blipFill>
        <p:spPr bwMode="auto">
          <a:xfrm>
            <a:off x="251520" y="1340768"/>
            <a:ext cx="8576953"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314452" y="332655"/>
            <a:ext cx="4315670"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Search box : AJAX</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 name="Oval 1"/>
          <p:cNvSpPr/>
          <p:nvPr/>
        </p:nvSpPr>
        <p:spPr>
          <a:xfrm>
            <a:off x="3131840" y="2996952"/>
            <a:ext cx="504056" cy="432048"/>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endParaRPr>
          </a:p>
        </p:txBody>
      </p:sp>
      <p:cxnSp>
        <p:nvCxnSpPr>
          <p:cNvPr id="7" name="Curved Connector 6"/>
          <p:cNvCxnSpPr/>
          <p:nvPr/>
        </p:nvCxnSpPr>
        <p:spPr>
          <a:xfrm rot="10800000">
            <a:off x="2735796" y="2857512"/>
            <a:ext cx="792088" cy="216024"/>
          </a:xfrm>
          <a:prstGeom prst="curvedConnector3">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1520" y="2037165"/>
            <a:ext cx="2736304" cy="1384995"/>
          </a:xfrm>
          <a:prstGeom prst="rect">
            <a:avLst/>
          </a:prstGeom>
          <a:noFill/>
        </p:spPr>
        <p:txBody>
          <a:bodyPr wrap="square" rtlCol="0">
            <a:spAutoFit/>
          </a:bodyPr>
          <a:lstStyle/>
          <a:p>
            <a:r>
              <a:rPr lang="en-IN" sz="1200" dirty="0" smtClean="0"/>
              <a:t>This is AJAX enabled search like the one you have in Google  (not that advanced). See you get the list all the exoplanets starting with ‘</a:t>
            </a:r>
            <a:r>
              <a:rPr lang="en-IN" sz="1200" dirty="0" err="1" smtClean="0"/>
              <a:t>kepl</a:t>
            </a:r>
            <a:r>
              <a:rPr lang="en-IN" sz="1200" dirty="0" smtClean="0"/>
              <a:t>’ as soon as you type in the name of planet and you can scroll down and right to explore more about them.</a:t>
            </a:r>
            <a:endParaRPr lang="en-IN" sz="1200" dirty="0"/>
          </a:p>
        </p:txBody>
      </p:sp>
      <p:sp>
        <p:nvSpPr>
          <p:cNvPr id="9" name="TextBox 8"/>
          <p:cNvSpPr txBox="1"/>
          <p:nvPr/>
        </p:nvSpPr>
        <p:spPr>
          <a:xfrm>
            <a:off x="6588224" y="4149080"/>
            <a:ext cx="1656184" cy="523220"/>
          </a:xfrm>
          <a:prstGeom prst="rect">
            <a:avLst/>
          </a:prstGeom>
          <a:noFill/>
          <a:ln>
            <a:solidFill>
              <a:schemeClr val="tx1"/>
            </a:solidFill>
          </a:ln>
        </p:spPr>
        <p:txBody>
          <a:bodyPr wrap="square" rtlCol="0">
            <a:spAutoFit/>
          </a:bodyPr>
          <a:lstStyle/>
          <a:p>
            <a:r>
              <a:rPr lang="en-IN" sz="1400" dirty="0" smtClean="0"/>
              <a:t>Scroll right to see more details</a:t>
            </a:r>
            <a:endParaRPr lang="en-IN" sz="1400" dirty="0"/>
          </a:p>
        </p:txBody>
      </p:sp>
      <p:sp>
        <p:nvSpPr>
          <p:cNvPr id="11" name="TextBox 10"/>
          <p:cNvSpPr txBox="1"/>
          <p:nvPr/>
        </p:nvSpPr>
        <p:spPr>
          <a:xfrm>
            <a:off x="5000036" y="4797152"/>
            <a:ext cx="1656184" cy="523220"/>
          </a:xfrm>
          <a:prstGeom prst="rect">
            <a:avLst/>
          </a:prstGeom>
          <a:noFill/>
          <a:ln>
            <a:solidFill>
              <a:schemeClr val="tx1"/>
            </a:solidFill>
          </a:ln>
        </p:spPr>
        <p:txBody>
          <a:bodyPr wrap="square" rtlCol="0">
            <a:spAutoFit/>
          </a:bodyPr>
          <a:lstStyle/>
          <a:p>
            <a:r>
              <a:rPr lang="en-IN" sz="1400" dirty="0" smtClean="0"/>
              <a:t>Scroll down to see more exoplanets.</a:t>
            </a:r>
            <a:endParaRPr lang="en-IN" sz="1400" dirty="0"/>
          </a:p>
        </p:txBody>
      </p:sp>
    </p:spTree>
    <p:extLst>
      <p:ext uri="{BB962C8B-B14F-4D97-AF65-F5344CB8AC3E}">
        <p14:creationId xmlns:p14="http://schemas.microsoft.com/office/powerpoint/2010/main" val="3061998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281"/>
          <a:stretch/>
        </p:blipFill>
        <p:spPr bwMode="auto">
          <a:xfrm>
            <a:off x="251520" y="1282456"/>
            <a:ext cx="8704967" cy="488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29266" y="332655"/>
            <a:ext cx="2886047"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About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 name="TextBox 1"/>
          <p:cNvSpPr txBox="1"/>
          <p:nvPr/>
        </p:nvSpPr>
        <p:spPr>
          <a:xfrm rot="19612704">
            <a:off x="536276" y="1911442"/>
            <a:ext cx="3100132" cy="646331"/>
          </a:xfrm>
          <a:prstGeom prst="rect">
            <a:avLst/>
          </a:prstGeom>
          <a:noFill/>
        </p:spPr>
        <p:txBody>
          <a:bodyPr wrap="square" rtlCol="0">
            <a:spAutoFit/>
          </a:bodyPr>
          <a:lstStyle/>
          <a:p>
            <a:r>
              <a:rPr lang="en-IN" dirty="0" smtClean="0"/>
              <a:t>Tells a little bit about my web app rest all has to be explored</a:t>
            </a:r>
            <a:endParaRPr lang="en-IN" dirty="0"/>
          </a:p>
        </p:txBody>
      </p:sp>
    </p:spTree>
    <p:extLst>
      <p:ext uri="{BB962C8B-B14F-4D97-AF65-F5344CB8AC3E}">
        <p14:creationId xmlns:p14="http://schemas.microsoft.com/office/powerpoint/2010/main" val="974276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176"/>
          <a:stretch/>
        </p:blipFill>
        <p:spPr bwMode="auto">
          <a:xfrm>
            <a:off x="320136" y="1340768"/>
            <a:ext cx="8424936"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127051" y="332655"/>
            <a:ext cx="2690480"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Login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rot="19612704">
            <a:off x="320532" y="2328761"/>
            <a:ext cx="3100132" cy="923330"/>
          </a:xfrm>
          <a:prstGeom prst="rect">
            <a:avLst/>
          </a:prstGeom>
          <a:noFill/>
        </p:spPr>
        <p:txBody>
          <a:bodyPr wrap="square" rtlCol="0">
            <a:spAutoFit/>
          </a:bodyPr>
          <a:lstStyle/>
          <a:p>
            <a:r>
              <a:rPr lang="en-IN" dirty="0" smtClean="0"/>
              <a:t>This page let a user to </a:t>
            </a:r>
            <a:r>
              <a:rPr lang="en-IN" dirty="0" err="1" smtClean="0"/>
              <a:t>signin</a:t>
            </a:r>
            <a:r>
              <a:rPr lang="en-IN" dirty="0" smtClean="0"/>
              <a:t> to the user portal once the user is registered.</a:t>
            </a:r>
            <a:endParaRPr lang="en-IN" dirty="0"/>
          </a:p>
        </p:txBody>
      </p:sp>
    </p:spTree>
    <p:extLst>
      <p:ext uri="{BB962C8B-B14F-4D97-AF65-F5344CB8AC3E}">
        <p14:creationId xmlns:p14="http://schemas.microsoft.com/office/powerpoint/2010/main" val="11589645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351"/>
          <a:stretch/>
        </p:blipFill>
        <p:spPr bwMode="auto">
          <a:xfrm>
            <a:off x="251520" y="1423789"/>
            <a:ext cx="8723317" cy="4702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961942" y="332655"/>
            <a:ext cx="3020700"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Signup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rot="19612704">
            <a:off x="320532" y="2467260"/>
            <a:ext cx="3100132" cy="646331"/>
          </a:xfrm>
          <a:prstGeom prst="rect">
            <a:avLst/>
          </a:prstGeom>
          <a:noFill/>
        </p:spPr>
        <p:txBody>
          <a:bodyPr wrap="square" rtlCol="0">
            <a:spAutoFit/>
          </a:bodyPr>
          <a:lstStyle/>
          <a:p>
            <a:r>
              <a:rPr lang="en-IN" dirty="0" smtClean="0"/>
              <a:t>This page let a user to signup to get his own </a:t>
            </a:r>
            <a:r>
              <a:rPr lang="en-IN" dirty="0" err="1" smtClean="0"/>
              <a:t>userid</a:t>
            </a:r>
            <a:r>
              <a:rPr lang="en-IN" dirty="0" smtClean="0"/>
              <a:t>.</a:t>
            </a:r>
            <a:endParaRPr lang="en-IN" dirty="0"/>
          </a:p>
        </p:txBody>
      </p:sp>
    </p:spTree>
    <p:extLst>
      <p:ext uri="{BB962C8B-B14F-4D97-AF65-F5344CB8AC3E}">
        <p14:creationId xmlns:p14="http://schemas.microsoft.com/office/powerpoint/2010/main" val="3656046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935"/>
          <a:stretch/>
        </p:blipFill>
        <p:spPr bwMode="auto">
          <a:xfrm>
            <a:off x="270952" y="1484784"/>
            <a:ext cx="8496944" cy="4673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207857" y="332655"/>
            <a:ext cx="4528869" cy="769441"/>
          </a:xfrm>
          <a:prstGeom prst="rect">
            <a:avLst/>
          </a:prstGeom>
          <a:noFill/>
        </p:spPr>
        <p:txBody>
          <a:bodyPr wrap="none" lIns="91440" tIns="45720" rIns="91440" bIns="45720">
            <a:spAutoFit/>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Confirmation page</a:t>
            </a:r>
            <a:endParaRPr lang="en-US" sz="4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TextBox 3"/>
          <p:cNvSpPr txBox="1"/>
          <p:nvPr/>
        </p:nvSpPr>
        <p:spPr>
          <a:xfrm rot="19612704">
            <a:off x="320532" y="2328762"/>
            <a:ext cx="3100132" cy="923330"/>
          </a:xfrm>
          <a:prstGeom prst="rect">
            <a:avLst/>
          </a:prstGeom>
          <a:noFill/>
        </p:spPr>
        <p:txBody>
          <a:bodyPr wrap="square" rtlCol="0">
            <a:spAutoFit/>
          </a:bodyPr>
          <a:lstStyle/>
          <a:p>
            <a:r>
              <a:rPr lang="en-IN" dirty="0" smtClean="0"/>
              <a:t>This page is a confirmation that user-id is unique and you can now login.</a:t>
            </a:r>
            <a:endParaRPr lang="en-IN" dirty="0"/>
          </a:p>
        </p:txBody>
      </p:sp>
    </p:spTree>
    <p:extLst>
      <p:ext uri="{BB962C8B-B14F-4D97-AF65-F5344CB8AC3E}">
        <p14:creationId xmlns:p14="http://schemas.microsoft.com/office/powerpoint/2010/main" val="28783045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1007</Words>
  <Application>Microsoft Office PowerPoint</Application>
  <PresentationFormat>On-screen Show (4:3)</PresentationFormat>
  <Paragraphs>77</Paragraphs>
  <Slides>20</Slides>
  <Notes>3</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Nilesh</dc:creator>
  <cp:lastModifiedBy>Nilesh</cp:lastModifiedBy>
  <cp:revision>42</cp:revision>
  <dcterms:created xsi:type="dcterms:W3CDTF">2018-12-12T16:11:38Z</dcterms:created>
  <dcterms:modified xsi:type="dcterms:W3CDTF">2018-12-12T18:28:19Z</dcterms:modified>
</cp:coreProperties>
</file>